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311" r:id="rId2"/>
    <p:sldId id="364" r:id="rId3"/>
    <p:sldId id="365" r:id="rId4"/>
    <p:sldId id="363" r:id="rId5"/>
    <p:sldId id="366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68" r:id="rId15"/>
    <p:sldId id="349" r:id="rId16"/>
    <p:sldId id="350" r:id="rId17"/>
    <p:sldId id="358" r:id="rId18"/>
  </p:sldIdLst>
  <p:sldSz cx="9144000" cy="6858000" type="screen4x3"/>
  <p:notesSz cx="7077075" cy="9363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9999"/>
    <a:srgbClr val="008080"/>
    <a:srgbClr val="339966"/>
    <a:srgbClr val="9999FF"/>
    <a:srgbClr val="FF99CC"/>
    <a:srgbClr val="FF66CC"/>
    <a:srgbClr val="3366FF"/>
    <a:srgbClr val="FF99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>
      <p:cViewPr varScale="1">
        <p:scale>
          <a:sx n="70" d="100"/>
          <a:sy n="70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4CB9-49BD-47B4-88CC-1957F8EB6F21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E886-1CF5-408C-BD1F-DB1571A359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574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8E7661-C47B-41CB-9A2E-A241FD15402C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7D81F68E-4260-4ED4-8E11-A6E9ACC1B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06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96C5BC6-0E7E-4BF8-AB88-AFC44013ED10}" type="datetimeFigureOut">
              <a:rPr lang="es-MX" smtClean="0"/>
              <a:t>30/08/2019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3CE3F76-EDD8-44CC-A4D5-14C0DD68F39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35496" y="18864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UNIVERSIDAD </a:t>
            </a:r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POLITÉCNICA DE HUEJUTLA </a:t>
            </a:r>
            <a:endParaRPr lang="es-MX" sz="1600" b="1" dirty="0" smtClean="0">
              <a:latin typeface="Leelawadee" pitchFamily="34" charset="-34"/>
              <a:cs typeface="Leelawadee" pitchFamily="34" charset="-34"/>
            </a:endParaRP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Departamento </a:t>
            </a:r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 Control Escolar</a:t>
            </a: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2019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068960"/>
            <a:ext cx="874871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 2"/>
          <p:cNvSpPr/>
          <p:nvPr/>
        </p:nvSpPr>
        <p:spPr>
          <a:xfrm>
            <a:off x="179512" y="170080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009999"/>
                </a:solidFill>
                <a:latin typeface="Leelawadee" pitchFamily="34" charset="-34"/>
                <a:cs typeface="Leelawadee" pitchFamily="34" charset="-34"/>
              </a:rPr>
              <a:t>BECA EDUCACIÓN SUPERIOR</a:t>
            </a:r>
            <a:endParaRPr lang="es-MX" sz="4800" b="1" dirty="0">
              <a:solidFill>
                <a:srgbClr val="009999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188640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LLENAR EL APARTADO DE PERFIL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" b="5648"/>
          <a:stretch/>
        </p:blipFill>
        <p:spPr bwMode="auto">
          <a:xfrm>
            <a:off x="179513" y="1700808"/>
            <a:ext cx="87849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5436096" y="2110152"/>
            <a:ext cx="648072" cy="1800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 rot="4615032">
            <a:off x="4598384" y="1717487"/>
            <a:ext cx="359107" cy="1319136"/>
          </a:xfrm>
          <a:prstGeom prst="downArrow">
            <a:avLst>
              <a:gd name="adj1" fmla="val 50000"/>
              <a:gd name="adj2" fmla="val 778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4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LLENAR EL APARTADO DE PERFIL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11363"/>
          <a:stretch/>
        </p:blipFill>
        <p:spPr bwMode="auto">
          <a:xfrm>
            <a:off x="179512" y="1916832"/>
            <a:ext cx="8712968" cy="456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5411162" y="2408828"/>
            <a:ext cx="745013" cy="1800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 rot="4237198">
            <a:off x="4354143" y="1920489"/>
            <a:ext cx="298715" cy="2053736"/>
          </a:xfrm>
          <a:prstGeom prst="downArrow">
            <a:avLst>
              <a:gd name="adj1" fmla="val 50000"/>
              <a:gd name="adj2" fmla="val 730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6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ACTIVAR FICHA ESCOLAR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b="6250"/>
          <a:stretch/>
        </p:blipFill>
        <p:spPr bwMode="auto">
          <a:xfrm>
            <a:off x="179512" y="1700809"/>
            <a:ext cx="87849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6156175" y="5445224"/>
            <a:ext cx="745013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5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LLENAR EL APARTADO DE </a:t>
            </a:r>
            <a:r>
              <a:rPr lang="es-MX" dirty="0" smtClean="0"/>
              <a:t>SOLICITUD Y SELECCIONAR LA BECA QUE LE INTERESE</a:t>
            </a:r>
            <a:endParaRPr lang="es-MX" dirty="0"/>
          </a:p>
        </p:txBody>
      </p:sp>
      <p:sp>
        <p:nvSpPr>
          <p:cNvPr id="5" name="4 Elipse"/>
          <p:cNvSpPr/>
          <p:nvPr/>
        </p:nvSpPr>
        <p:spPr>
          <a:xfrm>
            <a:off x="5770724" y="2060848"/>
            <a:ext cx="745013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70" y="4871532"/>
            <a:ext cx="1114028" cy="7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70770" y="5624935"/>
            <a:ext cx="1114028" cy="39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6250"/>
          <a:stretch/>
        </p:blipFill>
        <p:spPr bwMode="auto">
          <a:xfrm>
            <a:off x="107505" y="1628800"/>
            <a:ext cx="88453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228184" y="2924944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Clic en solicitud</a:t>
            </a:r>
          </a:p>
          <a:p>
            <a:r>
              <a:rPr lang="es-MX" dirty="0" smtClean="0"/>
              <a:t>* Solicitar beca</a:t>
            </a:r>
            <a:endParaRPr lang="es-MX" dirty="0"/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6143230" y="2258861"/>
            <a:ext cx="879249" cy="630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LLENAR EL APARTADO DE </a:t>
            </a:r>
            <a:r>
              <a:rPr lang="es-MX" dirty="0" smtClean="0"/>
              <a:t>SOLICITUD Y SELECCIONAR LA BECA QUE LE INTERESE</a:t>
            </a:r>
            <a:endParaRPr lang="es-MX" dirty="0"/>
          </a:p>
        </p:txBody>
      </p:sp>
      <p:sp>
        <p:nvSpPr>
          <p:cNvPr id="5" name="4 Elipse"/>
          <p:cNvSpPr/>
          <p:nvPr/>
        </p:nvSpPr>
        <p:spPr>
          <a:xfrm>
            <a:off x="5770724" y="2060848"/>
            <a:ext cx="745013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70" y="4871532"/>
            <a:ext cx="1114028" cy="7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70770" y="5624935"/>
            <a:ext cx="1114028" cy="39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6250"/>
          <a:stretch/>
        </p:blipFill>
        <p:spPr bwMode="auto">
          <a:xfrm>
            <a:off x="107505" y="1628800"/>
            <a:ext cx="88453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55976" y="5248233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SELECCIONAR LA BECA</a:t>
            </a:r>
            <a:endParaRPr lang="es-MX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3184798" y="5617565"/>
            <a:ext cx="1171178" cy="7637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LLENAR TODOS LOS CAMPOS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189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FF00"/>
                </a:solidFill>
              </a:rPr>
              <a:t>IMPRIMIR LA CEDULA DE BECA </a:t>
            </a:r>
            <a:br>
              <a:rPr lang="es-MX" dirty="0" smtClean="0">
                <a:solidFill>
                  <a:srgbClr val="FFFF00"/>
                </a:solidFill>
              </a:rPr>
            </a:br>
            <a:r>
              <a:rPr lang="es-MX" dirty="0" smtClean="0">
                <a:solidFill>
                  <a:srgbClr val="FFFF00"/>
                </a:solidFill>
              </a:rPr>
              <a:t>Jóvenes escribiendo el futuro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987824" y="4797152"/>
            <a:ext cx="745013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751083" y="3821678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LA FIRMA DE LA CÉDULA</a:t>
            </a:r>
          </a:p>
          <a:p>
            <a:r>
              <a:rPr lang="es-MX" dirty="0" smtClean="0"/>
              <a:t>OBLIGATORIA</a:t>
            </a:r>
            <a:endParaRPr lang="es-MX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888432" cy="50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abajo"/>
          <p:cNvSpPr/>
          <p:nvPr/>
        </p:nvSpPr>
        <p:spPr>
          <a:xfrm rot="4237198">
            <a:off x="3583479" y="3503694"/>
            <a:ext cx="298715" cy="2053736"/>
          </a:xfrm>
          <a:prstGeom prst="downArrow">
            <a:avLst>
              <a:gd name="adj1" fmla="val 50000"/>
              <a:gd name="adj2" fmla="val 730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8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5496" y="18864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1600" cap="none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2823" y="1772816"/>
            <a:ext cx="8617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0D0D0D"/>
                </a:solidFill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1. </a:t>
            </a:r>
            <a:r>
              <a:rPr lang="es-MX" sz="2000" dirty="0" smtClean="0">
                <a:solidFill>
                  <a:srgbClr val="0D0D0D"/>
                </a:solidFill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rPr>
              <a:t>Entregar una copia al Departamento de Control Escolar </a:t>
            </a:r>
            <a:endParaRPr lang="es-MX" sz="2400" b="1" dirty="0">
              <a:solidFill>
                <a:srgbClr val="0099FF"/>
              </a:solidFill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endParaRPr lang="es-MX" sz="2000" dirty="0">
              <a:solidFill>
                <a:srgbClr val="0D0D0D"/>
              </a:solidFill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endParaRPr lang="es-MX" sz="2000" dirty="0" smtClean="0">
              <a:solidFill>
                <a:srgbClr val="0D0D0D"/>
              </a:solidFill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  <a:p>
            <a:endParaRPr lang="es-MX" sz="2000" dirty="0">
              <a:solidFill>
                <a:srgbClr val="0D0D0D"/>
              </a:solidFill>
              <a:latin typeface="Leelawadee" panose="020B0502040204020203" pitchFamily="34" charset="-34"/>
              <a:ea typeface="Calibri" panose="020F0502020204030204" pitchFamily="34" charset="0"/>
              <a:cs typeface="Leelawadee" panose="020B0502040204020203" pitchFamily="34" charset="-34"/>
            </a:endParaRPr>
          </a:p>
        </p:txBody>
      </p:sp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MX" sz="4000" dirty="0" smtClean="0">
                <a:solidFill>
                  <a:srgbClr val="FFFF00"/>
                </a:solidFill>
              </a:rPr>
              <a:t>¿Qué hacer UNA VEZ IMPRESO EL ACUSE?</a:t>
            </a:r>
            <a:endParaRPr lang="es-MX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2"/>
          <p:cNvSpPr/>
          <p:nvPr/>
        </p:nvSpPr>
        <p:spPr>
          <a:xfrm>
            <a:off x="179512" y="170080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Leelawadee" pitchFamily="34" charset="-34"/>
                <a:cs typeface="Leelawadee" pitchFamily="34" charset="-34"/>
              </a:rPr>
              <a:t>JÓVENES ESCRIBIENDO EL FUTURO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5699" y="27809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29" marR="239922" algn="just">
              <a:lnSpc>
                <a:spcPct val="100048"/>
              </a:lnSpc>
            </a:pPr>
            <a:r>
              <a:rPr lang="es-MX" sz="2800" dirty="0"/>
              <a:t>O</a:t>
            </a:r>
            <a:r>
              <a:rPr lang="es-MX" sz="2800" dirty="0" smtClean="0"/>
              <a:t>bjetivo </a:t>
            </a:r>
            <a:r>
              <a:rPr lang="es-MX" sz="2800" dirty="0"/>
              <a:t>es contribuir a que los jóvenes de escasos recursos de todo el país continúen oportunamente sus estudios en el nivel superior, evitando así la deserción escolar:</a:t>
            </a:r>
            <a:endParaRPr lang="es-MX" sz="2800" dirty="0" smtClean="0">
              <a:solidFill>
                <a:srgbClr val="00B0F0"/>
              </a:solidFill>
              <a:latin typeface="Leelawadee"/>
              <a:cs typeface="Leelawadee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5496" y="18864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UNIVERSIDAD </a:t>
            </a:r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POLITÉCNICA DE HUEJUTLA </a:t>
            </a:r>
            <a:endParaRPr lang="es-MX" sz="1600" b="1" dirty="0" smtClean="0">
              <a:latin typeface="Leelawadee" pitchFamily="34" charset="-34"/>
              <a:cs typeface="Leelawadee" pitchFamily="34" charset="-34"/>
            </a:endParaRP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Departamento </a:t>
            </a:r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 Control Escolar</a:t>
            </a: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2019</a:t>
            </a: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188640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2"/>
          <p:cNvSpPr/>
          <p:nvPr/>
        </p:nvSpPr>
        <p:spPr>
          <a:xfrm>
            <a:off x="179512" y="170080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Leelawadee" pitchFamily="34" charset="-34"/>
                <a:cs typeface="Leelawadee" pitchFamily="34" charset="-34"/>
              </a:rPr>
              <a:t>JÓVENES</a:t>
            </a:r>
            <a:r>
              <a:rPr lang="es-MX" sz="4000" b="1" dirty="0" smtClean="0">
                <a:solidFill>
                  <a:srgbClr val="00B050"/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es-MX" sz="4000" b="1" dirty="0">
                <a:solidFill>
                  <a:srgbClr val="009999"/>
                </a:solidFill>
                <a:latin typeface="Leelawadee" pitchFamily="34" charset="-34"/>
                <a:cs typeface="Leelawadee" pitchFamily="34" charset="-34"/>
              </a:rPr>
              <a:t>ESCRIBIENDO EL FUTURO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5699" y="278092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29" marR="239922" algn="just">
              <a:lnSpc>
                <a:spcPct val="100048"/>
              </a:lnSpc>
            </a:pPr>
            <a:r>
              <a:rPr lang="es-MX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CARACTERÍSTICAS DE LA BECA </a:t>
            </a:r>
            <a:endParaRPr lang="es-MX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13029" marR="239922" algn="just">
              <a:lnSpc>
                <a:spcPct val="100048"/>
              </a:lnSpc>
            </a:pPr>
            <a:r>
              <a:rPr lang="es-MX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r>
              <a:rPr lang="es-MX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. La beca </a:t>
            </a:r>
            <a:r>
              <a:rPr lang="es-MX" sz="2000" b="1" dirty="0">
                <a:solidFill>
                  <a:srgbClr val="00808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Jóvenes Escribiendo el Futuro, Agosto-2019 </a:t>
            </a:r>
            <a:r>
              <a:rPr lang="es-MX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consiste en un apoyo económico por un monto total hasta por $9,600.00 (nueve mil seiscientos pesos 00/100 M.N.) para el periodo comprendido de septiembre a diciembre de 2019, distribuidos en 2 pagos bimestrales por la cantidad de $4,800.00 (cuatro mil ochocientos pesos 00/100 M.N.) cada uno. Para seguir recibiendo el pago de la beca, será necesario acreditar seguir inscrito y vigente en la Institución.</a:t>
            </a:r>
            <a:endParaRPr lang="es-MX" sz="2000" dirty="0" smtClean="0">
              <a:solidFill>
                <a:srgbClr val="00B0F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18864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1600" cap="none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7896" y="341040"/>
            <a:ext cx="87765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UNIVERSIDAD </a:t>
            </a:r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POLITÉCNICA DE HUEJUTLA </a:t>
            </a:r>
            <a:endParaRPr lang="es-MX" sz="1600" b="1" dirty="0" smtClean="0">
              <a:latin typeface="Leelawadee" pitchFamily="34" charset="-34"/>
              <a:cs typeface="Leelawadee" pitchFamily="34" charset="-34"/>
            </a:endParaRP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Departamento </a:t>
            </a:r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 Control Escolar</a:t>
            </a: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2019</a:t>
            </a: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188640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2"/>
          <p:cNvSpPr/>
          <p:nvPr/>
        </p:nvSpPr>
        <p:spPr>
          <a:xfrm>
            <a:off x="179512" y="155679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Leelawadee" pitchFamily="34" charset="-34"/>
                <a:cs typeface="Leelawadee" pitchFamily="34" charset="-34"/>
              </a:rPr>
              <a:t>REQUISITOS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5699" y="2408694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229" marR="239922" indent="-457200" algn="just">
              <a:lnSpc>
                <a:spcPct val="100048"/>
              </a:lnSpc>
              <a:buAutoNum type="arabicPeriod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inscrito en la modalidad escolarizada, en alguna Institución Pública de Educación Superior del país de las señaladas en el párrafo anterior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70229" marR="239922" indent="-457200" algn="just">
              <a:lnSpc>
                <a:spcPct val="100048"/>
              </a:lnSpc>
              <a:buAutoNum type="arabicPeriod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229" marR="239922" indent="-457200" algn="just">
              <a:lnSpc>
                <a:spcPct val="100048"/>
              </a:lnSpc>
              <a:buAutoNum type="arabicPeriod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Tener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hasta 29 años cumplidos al momento de solicitar la beca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70229" marR="239922" indent="-457200" algn="just">
              <a:lnSpc>
                <a:spcPct val="100048"/>
              </a:lnSpc>
              <a:buAutoNum type="arabicPeriod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229" marR="239922" indent="-457200" algn="just">
              <a:lnSpc>
                <a:spcPct val="100048"/>
              </a:lnSpc>
              <a:buAutoNum type="arabicPeriod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estar recibiendo ninguna otra beca o apoyo por parte del Gobierno Federal.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229" marR="239922" indent="-457200" algn="just">
              <a:lnSpc>
                <a:spcPct val="100048"/>
              </a:lnSpc>
              <a:buAutoNum type="arabicPeriod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0229" marR="239922" indent="-457200" algn="just">
              <a:lnSpc>
                <a:spcPct val="100048"/>
              </a:lnSpc>
              <a:buAutoNum type="arabicPeriod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Postularse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aspirante a través del registro de su solicitud de beca en el Sistema Único de Beneficiarios de Educación Superior (SUBES), en la página: </a:t>
            </a:r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www.subes.sep.gob.mx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 presentación de las postulaciones en los términos de esta convocatoria implica la aceptación expresa de las bases establecidas en la misma y demás normativa aplicable.</a:t>
            </a:r>
            <a:endParaRPr lang="es-MX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18864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1600" cap="none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7896" y="341040"/>
            <a:ext cx="87765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UNIVERSIDAD </a:t>
            </a:r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POLITÉCNICA DE HUEJUTLA </a:t>
            </a:r>
            <a:endParaRPr lang="es-MX" sz="1600" b="1" dirty="0" smtClean="0">
              <a:latin typeface="Leelawadee" pitchFamily="34" charset="-34"/>
              <a:cs typeface="Leelawadee" pitchFamily="34" charset="-34"/>
            </a:endParaRP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Departamento </a:t>
            </a:r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 Control Escolar</a:t>
            </a: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2019</a:t>
            </a: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188640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2"/>
          <p:cNvSpPr/>
          <p:nvPr/>
        </p:nvSpPr>
        <p:spPr>
          <a:xfrm>
            <a:off x="179512" y="155679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9999"/>
                </a:solidFill>
                <a:latin typeface="Leelawadee" pitchFamily="34" charset="-34"/>
                <a:cs typeface="Leelawadee" pitchFamily="34" charset="-34"/>
              </a:rPr>
              <a:t>DOCUMENTOS QUE SE DEBERÁN CARGAR AL SISTEMA SUBES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8743" y="335699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029" marR="239922" algn="just">
              <a:lnSpc>
                <a:spcPct val="100048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El/la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aspirante deberá registrar en el SUBES alguno de los siguientes documentos para acreditar su condición de estudiante de nivel superior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13029" marR="239922" algn="just">
              <a:lnSpc>
                <a:spcPct val="100048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029" marR="239922" algn="just">
              <a:lnSpc>
                <a:spcPct val="100048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• Constancia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simple y vigente otorgada por la institución educativa de procedencia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3029" marR="239922" algn="just">
              <a:lnSpc>
                <a:spcPct val="100048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029" marR="239922" algn="just">
              <a:lnSpc>
                <a:spcPct val="100048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Credencial vigente de estudiante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188640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1600" cap="none" dirty="0" smtClean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7896" y="341040"/>
            <a:ext cx="87765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UNIVERSIDAD </a:t>
            </a:r>
            <a:r>
              <a:rPr lang="es-MX" sz="1600" b="1" dirty="0" smtClean="0">
                <a:latin typeface="Leelawadee" pitchFamily="34" charset="-34"/>
                <a:cs typeface="Leelawadee" pitchFamily="34" charset="-34"/>
              </a:rPr>
              <a:t>POLITÉCNICA DE HUEJUTLA </a:t>
            </a:r>
            <a:endParaRPr lang="es-MX" sz="1600" b="1" dirty="0" smtClean="0">
              <a:latin typeface="Leelawadee" pitchFamily="34" charset="-34"/>
              <a:cs typeface="Leelawadee" pitchFamily="34" charset="-34"/>
            </a:endParaRP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Departamento </a:t>
            </a:r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de Control Escolar</a:t>
            </a:r>
          </a:p>
          <a:p>
            <a:pPr algn="r"/>
            <a:r>
              <a:rPr lang="es-MX" sz="1600" cap="none" dirty="0" smtClean="0">
                <a:latin typeface="Leelawadee" pitchFamily="34" charset="-34"/>
                <a:cs typeface="Leelawadee" pitchFamily="34" charset="-34"/>
              </a:rPr>
              <a:t>2019</a:t>
            </a:r>
          </a:p>
        </p:txBody>
      </p:sp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0" y="188640"/>
            <a:ext cx="165618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72008"/>
            <a:ext cx="8381260" cy="980728"/>
          </a:xfrm>
        </p:spPr>
        <p:txBody>
          <a:bodyPr/>
          <a:lstStyle/>
          <a:p>
            <a:r>
              <a:rPr lang="es-MX" dirty="0"/>
              <a:t>REGISTRO DE LA BECA </a:t>
            </a:r>
            <a:r>
              <a:rPr lang="es-MX" dirty="0" smtClean="0"/>
              <a:t>JOVENES ESCRIBIENDO EL FUTURO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477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980728"/>
            <a:ext cx="585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FFFF00"/>
                </a:solidFill>
              </a:rPr>
              <a:t>https://www.subes.sep.gob.mx/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35996" y="2992595"/>
            <a:ext cx="406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C00000"/>
                </a:solidFill>
              </a:rPr>
              <a:t>1.- realizar el registro a subes</a:t>
            </a:r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995936" y="5157192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4664847" y="3454260"/>
            <a:ext cx="2139401" cy="17029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2.- registrase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4" y="1559429"/>
            <a:ext cx="8784976" cy="45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4581128"/>
            <a:ext cx="362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C00000"/>
                </a:solidFill>
              </a:rPr>
              <a:t>Correo electrónico vigente</a:t>
            </a:r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07904" y="3452833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707904" y="3812874"/>
            <a:ext cx="540060" cy="91227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INGRESAR AL SUBES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b="10309"/>
          <a:stretch/>
        </p:blipFill>
        <p:spPr bwMode="auto">
          <a:xfrm>
            <a:off x="107504" y="1751445"/>
            <a:ext cx="8856984" cy="48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57810" y="295077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Escibe</a:t>
            </a:r>
            <a:r>
              <a:rPr lang="es-MX" dirty="0" smtClean="0"/>
              <a:t> su </a:t>
            </a:r>
            <a:r>
              <a:rPr lang="es-MX" dirty="0" err="1" smtClean="0"/>
              <a:t>curp</a:t>
            </a:r>
            <a:r>
              <a:rPr lang="es-MX" dirty="0" smtClean="0"/>
              <a:t> y una contraseña</a:t>
            </a:r>
            <a:endParaRPr lang="es-MX" dirty="0"/>
          </a:p>
        </p:txBody>
      </p:sp>
      <p:sp>
        <p:nvSpPr>
          <p:cNvPr id="6" name="5 Flecha abajo"/>
          <p:cNvSpPr/>
          <p:nvPr/>
        </p:nvSpPr>
        <p:spPr>
          <a:xfrm rot="3720657">
            <a:off x="5143697" y="3387051"/>
            <a:ext cx="228226" cy="1171349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LLENAR EL APARTADO DE PERFIL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" b="10349"/>
          <a:stretch/>
        </p:blipFill>
        <p:spPr bwMode="auto">
          <a:xfrm>
            <a:off x="179512" y="1772816"/>
            <a:ext cx="87650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5580112" y="2226180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 rot="4113247">
            <a:off x="4506319" y="1854358"/>
            <a:ext cx="253773" cy="1935000"/>
          </a:xfrm>
          <a:prstGeom prst="downArrow">
            <a:avLst>
              <a:gd name="adj1" fmla="val 50000"/>
              <a:gd name="adj2" fmla="val 778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48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Personalizado 7">
      <a:dk1>
        <a:sysClr val="windowText" lastClr="000000"/>
      </a:dk1>
      <a:lt1>
        <a:sysClr val="window" lastClr="FFFFFF"/>
      </a:lt1>
      <a:dk2>
        <a:srgbClr val="006666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5852</TotalTime>
  <Words>448</Words>
  <Application>Microsoft Office PowerPoint</Application>
  <PresentationFormat>Presentación en pantalla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Medium</vt:lpstr>
      <vt:lpstr>Leelawadee</vt:lpstr>
      <vt:lpstr>Wingdings</vt:lpstr>
      <vt:lpstr>Wingdings 2</vt:lpstr>
      <vt:lpstr>Cuadrícula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REGISTRO DE LA BECA JOVENES ESCRIBIENDO EL FUTURO</vt:lpstr>
      <vt:lpstr>2.- registrase</vt:lpstr>
      <vt:lpstr>INGRESAR AL SUBES</vt:lpstr>
      <vt:lpstr>LLENAR EL APARTADO DE PERFIL</vt:lpstr>
      <vt:lpstr>LLENAR EL APARTADO DE PERFIL</vt:lpstr>
      <vt:lpstr>LLENAR EL APARTADO DE PERFIL</vt:lpstr>
      <vt:lpstr>ACTIVAR FICHA ESCOLAR</vt:lpstr>
      <vt:lpstr>LLENAR EL APARTADO DE SOLICITUD Y SELECCIONAR LA BECA QUE LE INTERESE</vt:lpstr>
      <vt:lpstr>LLENAR EL APARTADO DE SOLICITUD Y SELECCIONAR LA BECA QUE LE INTERESE</vt:lpstr>
      <vt:lpstr>LLENAR TODOS LOS CAMPOS</vt:lpstr>
      <vt:lpstr>IMPRIMIR LA CEDULA DE BECA  Jóvenes escribiendo el futuro</vt:lpstr>
      <vt:lpstr>¿Qué hacer UNA VEZ IMPRESO EL ACUSE?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 Elva</dc:creator>
  <cp:lastModifiedBy>Sugey CE</cp:lastModifiedBy>
  <cp:revision>290</cp:revision>
  <cp:lastPrinted>2016-08-29T17:32:18Z</cp:lastPrinted>
  <dcterms:created xsi:type="dcterms:W3CDTF">2016-05-12T16:53:43Z</dcterms:created>
  <dcterms:modified xsi:type="dcterms:W3CDTF">2019-08-30T14:31:55Z</dcterms:modified>
</cp:coreProperties>
</file>